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3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SUNSTONE</a:t>
            </a:r>
            <a:endParaRPr lang="en-US" dirty="0"/>
          </a:p>
        </p:txBody>
      </p:sp>
      <p:sp>
        <p:nvSpPr>
          <p:cNvPr id="3" name="Text Placeholder 2"/>
          <p:cNvSpPr>
            <a:spLocks noGrp="1"/>
          </p:cNvSpPr>
          <p:nvPr>
            <p:ph type="body" idx="1"/>
          </p:nvPr>
        </p:nvSpPr>
        <p:spPr/>
        <p:txBody>
          <a:bodyPr/>
          <a:lstStyle/>
          <a:p>
            <a:pPr marL="139700" indent="0">
              <a:buNone/>
            </a:pPr>
            <a:r>
              <a:rPr lang="en-US" sz="3200" dirty="0" smtClean="0"/>
              <a:t>                ASTROLOGY APPLICATION AND WEBSITE</a:t>
            </a:r>
            <a:endParaRPr lang="en-US" sz="3200" dirty="0"/>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smtClean="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smtClean="0">
                <a:latin typeface="EB Garamond Medium"/>
                <a:ea typeface="EB Garamond Medium"/>
                <a:cs typeface="EB Garamond Medium"/>
                <a:sym typeface="EB Garamond Medium"/>
              </a:rPr>
              <a:t>Introduction</a:t>
            </a:r>
            <a:r>
              <a:rPr lang="en-US" sz="1200" dirty="0" smtClean="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smtClean="0"/>
              <a:t>General </a:t>
            </a:r>
            <a:r>
              <a:rPr lang="en-US" sz="1200" dirty="0"/>
              <a:t>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smtClean="0"/>
              <a:t>bāru</a:t>
            </a:r>
            <a:r>
              <a:rPr lang="en-US" sz="1200" dirty="0" smtClean="0"/>
              <a:t>.</a:t>
            </a:r>
            <a:endParaRPr lang="en-US" sz="1200" dirty="0"/>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 xmlns:a16="http://schemas.microsoft.com/office/drawing/2014/main" val="20000"/>
                    </a:ext>
                  </a:extLst>
                </a:gridCol>
                <a:gridCol w="1437078">
                  <a:extLst>
                    <a:ext uri="{9D8B030D-6E8A-4147-A177-3AD203B41FA5}">
                      <a16:colId xmlns="" xmlns:a16="http://schemas.microsoft.com/office/drawing/2014/main" val="20001"/>
                    </a:ext>
                  </a:extLst>
                </a:gridCol>
                <a:gridCol w="1674637">
                  <a:extLst>
                    <a:ext uri="{9D8B030D-6E8A-4147-A177-3AD203B41FA5}">
                      <a16:colId xmlns="" xmlns:a16="http://schemas.microsoft.com/office/drawing/2014/main"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 xmlns:a16="http://schemas.microsoft.com/office/drawing/2014/main"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Chitra</a:t>
                      </a:r>
                      <a:r>
                        <a:rPr lang="en-US" sz="1400" u="none" strike="noStrike" cap="none" dirty="0" smtClean="0">
                          <a:solidFill>
                            <a:schemeClr val="bg1"/>
                          </a:solidFill>
                        </a:rPr>
                        <a:t> </a:t>
                      </a:r>
                      <a:r>
                        <a:rPr lang="en-US" sz="1400" u="none" strike="noStrike" cap="none" dirty="0" err="1" smtClean="0">
                          <a:solidFill>
                            <a:schemeClr val="bg1"/>
                          </a:solidFill>
                        </a:rPr>
                        <a:t>devi</a:t>
                      </a:r>
                      <a:r>
                        <a:rPr lang="en-US" sz="1400" u="none" strike="noStrike" cap="none"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M.Chitra</a:t>
                      </a:r>
                      <a:r>
                        <a:rPr lang="en-IN" sz="1400" u="none" strike="noStrike" cap="none" baseline="0" dirty="0" smtClean="0">
                          <a:solidFill>
                            <a:schemeClr val="bg1"/>
                          </a:solidFill>
                        </a:rPr>
                        <a:t> </a:t>
                      </a:r>
                      <a:r>
                        <a:rPr lang="en-IN" sz="1400" u="none" strike="noStrike" cap="none" baseline="0" dirty="0" err="1" smtClean="0">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 xmlns:a16="http://schemas.microsoft.com/office/drawing/2014/main"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Keerthana</a:t>
                      </a:r>
                      <a:r>
                        <a:rPr lang="en-IN" sz="1400" u="none" strike="noStrike" cap="none" baseline="0" dirty="0" smtClean="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 xmlns:a16="http://schemas.microsoft.com/office/drawing/2014/main"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smtClean="0">
                          <a:solidFill>
                            <a:schemeClr val="bg1"/>
                          </a:solidFill>
                        </a:rPr>
                        <a:t>Ponsanthiya</a:t>
                      </a:r>
                      <a:r>
                        <a:rPr lang="en-IN" sz="1400" u="none" strike="noStrike" cap="none" dirty="0" smtClean="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 xmlns:a16="http://schemas.microsoft.com/office/drawing/2014/main"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Shalini</a:t>
                      </a:r>
                      <a:r>
                        <a:rPr lang="en-US" sz="1400" u="none" strike="noStrike" cap="none" dirty="0" smtClean="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smtClean="0">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t>
            </a:r>
            <a:r>
              <a:rPr lang="en-IN" dirty="0" err="1" smtClean="0"/>
              <a:t>:”Astrology</a:t>
            </a:r>
            <a:r>
              <a:rPr lang="en-IN" dirty="0" smtClean="0"/>
              <a:t> Application &amp; Website”</a:t>
            </a:r>
            <a:endParaRPr lang="en-IN" dirty="0"/>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89" name="Google Shape;1889;p1"/>
          <p:cNvPicPr preferRelativeResize="0"/>
          <p:nvPr/>
        </p:nvPicPr>
        <p:blipFill rotWithShape="1">
          <a:blip r:embed="rId3">
            <a:alphaModFix/>
          </a:blip>
          <a:srcRect l="-65210" t="3320" r="65210" b="-3320"/>
          <a:stretch/>
        </p:blipFill>
        <p:spPr>
          <a:xfrm>
            <a:off x="0" y="3389175"/>
            <a:ext cx="9144000" cy="1754326"/>
          </a:xfrm>
          <a:prstGeom prst="rect">
            <a:avLst/>
          </a:prstGeom>
          <a:noFill/>
          <a:ln>
            <a:noFill/>
          </a:ln>
        </p:spPr>
      </p:pic>
      <p:sp>
        <p:nvSpPr>
          <p:cNvPr id="1890" name="Google Shape;1890;p1"/>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91" name="Google Shape;1891;p1"/>
          <p:cNvSpPr txBox="1"/>
          <p:nvPr/>
        </p:nvSpPr>
        <p:spPr>
          <a:xfrm>
            <a:off x="553891" y="594895"/>
            <a:ext cx="8200200" cy="175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1. Plan &amp; Design:</a:t>
            </a:r>
            <a:r>
              <a:rPr lang="en-US" sz="1200" b="0" i="0" u="none" strike="noStrike" cap="none">
                <a:solidFill>
                  <a:srgbClr val="000000"/>
                </a:solidFill>
                <a:latin typeface="Arial"/>
                <a:ea typeface="Arial"/>
                <a:cs typeface="Arial"/>
                <a:sym typeface="Arial"/>
              </a:rPr>
              <a:t> Define your app and create the user interface.</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2. Develop: </a:t>
            </a:r>
            <a:r>
              <a:rPr lang="en-US" sz="1200" b="0" i="0" u="none" strike="noStrike" cap="none">
                <a:solidFill>
                  <a:srgbClr val="000000"/>
                </a:solidFill>
                <a:latin typeface="Arial"/>
                <a:ea typeface="Arial"/>
                <a:cs typeface="Arial"/>
                <a:sym typeface="Arial"/>
              </a:rPr>
              <a:t>Build the app, including authentication and messaging.</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3. Test &amp; Secure: </a:t>
            </a:r>
            <a:r>
              <a:rPr lang="en-US" sz="1200" b="0" i="0" u="none" strike="noStrike" cap="none">
                <a:solidFill>
                  <a:srgbClr val="000000"/>
                </a:solidFill>
                <a:latin typeface="Arial"/>
                <a:ea typeface="Arial"/>
                <a:cs typeface="Arial"/>
                <a:sym typeface="Arial"/>
              </a:rPr>
              <a:t>Test for issues and ensure data security.</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4. Deploy &amp; Maintain:</a:t>
            </a:r>
            <a:r>
              <a:rPr lang="en-US" sz="1200" b="0" i="0" u="none" strike="noStrike" cap="none">
                <a:solidFill>
                  <a:srgbClr val="000000"/>
                </a:solidFill>
                <a:latin typeface="Arial"/>
                <a:ea typeface="Arial"/>
                <a:cs typeface="Arial"/>
                <a:sym typeface="Arial"/>
              </a:rPr>
              <a:t> Launch the app and keep it updated.</a:t>
            </a:r>
            <a:endParaRPr/>
          </a:p>
          <a:p>
            <a:pPr marL="0" marR="0" lvl="0" indent="0" algn="l" rtl="0">
              <a:lnSpc>
                <a:spcPct val="100000"/>
              </a:lnSpc>
              <a:spcBef>
                <a:spcPts val="0"/>
              </a:spcBef>
              <a:spcAft>
                <a:spcPts val="0"/>
              </a:spcAft>
              <a:buNone/>
            </a:pP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5. Support &amp; Grow:</a:t>
            </a:r>
            <a:r>
              <a:rPr lang="en-US" sz="1200" b="0" i="0" u="none" strike="noStrike" cap="none">
                <a:solidFill>
                  <a:srgbClr val="000000"/>
                </a:solidFill>
                <a:latin typeface="Arial"/>
                <a:ea typeface="Arial"/>
                <a:cs typeface="Arial"/>
                <a:sym typeface="Arial"/>
              </a:rPr>
              <a:t> Assist users and promote app growth.</a:t>
            </a:r>
            <a:endParaRPr sz="1200" b="0" i="0" u="none" strike="noStrike" cap="none">
              <a:solidFill>
                <a:srgbClr val="000000"/>
              </a:solidFill>
              <a:latin typeface="Arial"/>
              <a:ea typeface="Arial"/>
              <a:cs typeface="Arial"/>
              <a:sym typeface="Arial"/>
            </a:endParaRPr>
          </a:p>
        </p:txBody>
      </p:sp>
      <p:sp>
        <p:nvSpPr>
          <p:cNvPr id="1892" name="Google Shape;1892;p1"/>
          <p:cNvSpPr txBox="1"/>
          <p:nvPr/>
        </p:nvSpPr>
        <p:spPr>
          <a:xfrm flipH="1">
            <a:off x="553900" y="3392275"/>
            <a:ext cx="7099200" cy="819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lvl="0" indent="0" algn="l" rtl="0">
              <a:spcBef>
                <a:spcPts val="0"/>
              </a:spcBef>
              <a:spcAft>
                <a:spcPts val="0"/>
              </a:spcAft>
              <a:buNone/>
            </a:pPr>
            <a:r>
              <a:rPr lang="en-US"/>
              <a:t>Astrology is the study of the movement and positioning of the stars and planets around the earth. A zodiac sign is a symbol that represents somebody's personality, emotions, and motivations.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 xmlns:a16="http://schemas.microsoft.com/office/drawing/2014/main"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smtClean="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 xmlns:a16="http://schemas.microsoft.com/office/drawing/2014/main"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 xmlns:a16="http://schemas.microsoft.com/office/drawing/2014/main"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smtClean="0">
                <a:solidFill>
                  <a:schemeClr val="tx2"/>
                </a:solidFill>
                <a:hlinkClick r:id="rId3">
                  <a:extLst>
                    <a:ext uri="{A12FA001-AC4F-418D-AE19-62706E023703}">
                      <ahyp:hlinkClr xmlns="" xmlns:ahyp="http://schemas.microsoft.com/office/drawing/2018/hyperlinkcolor" val="tx"/>
                    </a:ext>
                  </a:extLst>
                </a:hlinkClick>
              </a:rPr>
              <a:t>ravibharathi656/</a:t>
            </a:r>
            <a:r>
              <a:rPr lang="en-GB" sz="1100" b="1" dirty="0" smtClean="0">
                <a:solidFill>
                  <a:schemeClr val="tx2"/>
                </a:solidFill>
                <a:hlinkClick r:id="rId3">
                  <a:extLst>
                    <a:ext uri="{A12FA001-AC4F-418D-AE19-62706E023703}">
                      <ahyp:hlinkClr xmlns="" xmlns:ahyp="http://schemas.microsoft.com/office/drawing/2018/hyperlinkcolor" val="tx"/>
                    </a:ext>
                  </a:extLst>
                </a:hlinkClick>
              </a:rPr>
              <a:t>ub.com</a:t>
            </a:r>
            <a:r>
              <a:rPr lang="en-GB" sz="1100" b="1" dirty="0">
                <a:solidFill>
                  <a:schemeClr val="tx2"/>
                </a:solidFill>
                <a:hlinkClick r:id="rId3">
                  <a:extLst>
                    <a:ext uri="{A12FA001-AC4F-418D-AE19-62706E023703}">
                      <ahyp:hlinkClr xmlns="" xmlns:ahyp="http://schemas.microsoft.com/office/drawing/2018/hyperlinkcolor" val="tx"/>
                    </a:ext>
                  </a:extLst>
                </a:hlinkClick>
              </a:rPr>
              <a:t>)</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312</Words>
  <Application>Microsoft Office PowerPoint</Application>
  <PresentationFormat>On-screen Show (16:9)</PresentationFormat>
  <Paragraphs>62</Paragraphs>
  <Slides>7</Slides>
  <Notes>6</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SUNSTONE</dc:title>
  <dc:creator>Dell</dc:creator>
  <cp:lastModifiedBy>Dell</cp:lastModifiedBy>
  <cp:revision>1</cp:revision>
  <dcterms:modified xsi:type="dcterms:W3CDTF">2023-11-15T08:30:49Z</dcterms:modified>
</cp:coreProperties>
</file>